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53368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6865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839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057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3383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4504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62694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3406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5753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639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8090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07C45-6B02-4633-A7E5-11C99F4AD6F7}" type="datetimeFigureOut">
              <a:rPr lang="en-ZA" smtClean="0"/>
              <a:t>2013/11/04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4C2A3-9D1B-4DE7-903A-D72F15A88673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8227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835089"/>
            <a:ext cx="8424317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4003" y="5517232"/>
            <a:ext cx="44943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 smtClean="0">
                <a:latin typeface="Palatino Linotype" pitchFamily="18" charset="0"/>
              </a:rPr>
              <a:t>Figure 1 Framework for indicator clusters </a:t>
            </a:r>
            <a:endParaRPr lang="en-ZA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73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1044501"/>
              </p:ext>
            </p:extLst>
          </p:nvPr>
        </p:nvGraphicFramePr>
        <p:xfrm>
          <a:off x="971599" y="1844825"/>
          <a:ext cx="7344817" cy="3672410"/>
        </p:xfrm>
        <a:graphic>
          <a:graphicData uri="http://schemas.openxmlformats.org/drawingml/2006/table">
            <a:tbl>
              <a:tblPr firstRow="1" firstCol="1" bandRow="1"/>
              <a:tblGrid>
                <a:gridCol w="6268434"/>
                <a:gridCol w="542785"/>
                <a:gridCol w="533598"/>
              </a:tblGrid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 </a:t>
                      </a:r>
                      <a:endParaRPr lang="en-ZA" sz="1200" dirty="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n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%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Local government (municipality)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8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40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Provincial government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12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60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Clinics with NGO support for HIV programme</a:t>
                      </a:r>
                      <a:endParaRPr lang="en-ZA" sz="1200" dirty="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8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40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Clinics with no NGO support for HIV programme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12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60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Clinics where ART was available 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f-ZA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Calibri"/>
                          <a:cs typeface="Times New Roman"/>
                        </a:rPr>
                        <a:t>10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f-ZA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Calibri"/>
                          <a:cs typeface="Times New Roman"/>
                        </a:rPr>
                        <a:t>50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2463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150"/>
                        </a:spcBef>
                        <a:spcAft>
                          <a:spcPts val="150"/>
                        </a:spcAft>
                      </a:pPr>
                      <a:r>
                        <a:rPr lang="en-GB" sz="1200" b="1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Times New Roman"/>
                          <a:cs typeface="Times New Roman"/>
                        </a:rPr>
                        <a:t>Clinics where ART was not available 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f-ZA" sz="120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Calibri"/>
                          <a:cs typeface="Times New Roman"/>
                        </a:rPr>
                        <a:t>10</a:t>
                      </a:r>
                      <a:endParaRPr lang="en-ZA" sz="120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f-ZA" sz="1200" dirty="0">
                          <a:solidFill>
                            <a:srgbClr val="000000"/>
                          </a:solidFill>
                          <a:effectLst/>
                          <a:latin typeface="Palatino Linotype"/>
                          <a:ea typeface="Calibri"/>
                          <a:cs typeface="Times New Roman"/>
                        </a:rPr>
                        <a:t>50</a:t>
                      </a:r>
                      <a:endParaRPr lang="en-ZA" sz="1200" dirty="0">
                        <a:effectLst/>
                        <a:latin typeface="Palatino Linotype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899592" y="909753"/>
            <a:ext cx="495969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alatino Linotype" pitchFamily="18" charset="0"/>
                <a:ea typeface="Times New Roman" pitchFamily="18" charset="0"/>
                <a:cs typeface="Times New Roman" pitchFamily="18" charset="0"/>
              </a:rPr>
              <a:t>Table1: Demographical data of clinics (n = 20)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201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64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Stellenbosch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Crowley, T, Mev &lt;tcrowley@sun.ac.za&gt;</dc:creator>
  <cp:lastModifiedBy>Crowley, T, Mev &lt;tcrowley@sun.ac.za&gt;</cp:lastModifiedBy>
  <cp:revision>2</cp:revision>
  <dcterms:created xsi:type="dcterms:W3CDTF">2013-11-04T20:42:08Z</dcterms:created>
  <dcterms:modified xsi:type="dcterms:W3CDTF">2013-11-04T20:49:19Z</dcterms:modified>
</cp:coreProperties>
</file>